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38" y="-7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AA895-F64C-438B-AA50-01D9E4001522}" type="datetimeFigureOut">
              <a:rPr lang="es-ES" smtClean="0"/>
              <a:pPr/>
              <a:t>18/09/2019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6DDC-4AD7-475B-9BB9-2C7105DF449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4293" y="911436"/>
            <a:ext cx="6546850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89"/>
          <p:cNvSpPr>
            <a:spLocks noChangeArrowheads="1"/>
          </p:cNvSpPr>
          <p:nvPr/>
        </p:nvSpPr>
        <p:spPr bwMode="auto">
          <a:xfrm>
            <a:off x="0" y="0"/>
            <a:ext cx="1313996" cy="45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2000" tIns="72000" rIns="72000" bIns="72000">
            <a:spAutoFit/>
          </a:bodyPr>
          <a:lstStyle/>
          <a:p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Figure S6</a:t>
            </a: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62611" y="5393094"/>
            <a:ext cx="84160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S6. </a:t>
            </a:r>
            <a:r>
              <a:rPr kumimoji="0" lang="en-GB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expression in the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RNAi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Twi1 transgenic tomato plants after inoculation with Tomato spotted wilt virus (TSWV).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quantitative reverse transcription-polymerase chain reaction (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qRT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-PCR) analysis of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gene expression in the leaves from the TSWV-inoculated and Mock-inoculated leaves from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Moneymaker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RNAi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Twi1 transgenic tomato lines. The control shows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Twi1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induction before virus inoculation. The 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Elongation Factor 1 alpha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gene was used as an endogenous reference. The results correspond to the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means±SD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three independent plants from a representative experiment. The experiment was repeated 3 times.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104</Words>
  <Application>Microsoft Office PowerPoint</Application>
  <PresentationFormat>A4 (210 x 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irodrig</dc:creator>
  <cp:lastModifiedBy>irodrig</cp:lastModifiedBy>
  <cp:revision>22</cp:revision>
  <dcterms:created xsi:type="dcterms:W3CDTF">2018-09-12T15:17:25Z</dcterms:created>
  <dcterms:modified xsi:type="dcterms:W3CDTF">2019-09-18T09:18:07Z</dcterms:modified>
</cp:coreProperties>
</file>